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2" r:id="rId23"/>
    <p:sldId id="283" r:id="rId24"/>
    <p:sldId id="279" r:id="rId25"/>
    <p:sldId id="280" r:id="rId26"/>
    <p:sldId id="281" r:id="rId27"/>
    <p:sldId id="277" r:id="rId28"/>
    <p:sldId id="278" r:id="rId29"/>
  </p:sldIdLst>
  <p:sldSz cx="1421923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4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881D0-A235-4586-A22F-09F06023B6C8}" type="datetimeFigureOut">
              <a:rPr lang="en-MY" smtClean="0"/>
              <a:t>11/4/2019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4450" y="1143000"/>
            <a:ext cx="6769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D5BE0-7027-47C6-9C93-5E1E516B185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11231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D5BE0-7027-47C6-9C93-5E1E516B1856}" type="slidenum">
              <a:rPr lang="en-MY" smtClean="0"/>
              <a:t>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20728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7405" y="1060529"/>
            <a:ext cx="10664429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7405" y="3403592"/>
            <a:ext cx="10664429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99593-FA02-4240-AC57-1EBF0D38A856}" type="datetimeFigureOut">
              <a:rPr lang="en-MY" smtClean="0"/>
              <a:t>11/4/2019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862E7-D5A3-43B1-AA53-27137C6FED5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48063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99593-FA02-4240-AC57-1EBF0D38A856}" type="datetimeFigureOut">
              <a:rPr lang="en-MY" smtClean="0"/>
              <a:t>11/4/2019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862E7-D5A3-43B1-AA53-27137C6FED5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61486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75642" y="345009"/>
            <a:ext cx="3066023" cy="549164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7573" y="345009"/>
            <a:ext cx="9020329" cy="549164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99593-FA02-4240-AC57-1EBF0D38A856}" type="datetimeFigureOut">
              <a:rPr lang="en-MY" smtClean="0"/>
              <a:t>11/4/2019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862E7-D5A3-43B1-AA53-27137C6FED5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96974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99593-FA02-4240-AC57-1EBF0D38A856}" type="datetimeFigureOut">
              <a:rPr lang="en-MY" smtClean="0"/>
              <a:t>11/4/2019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862E7-D5A3-43B1-AA53-27137C6FED5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02567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167" y="1615545"/>
            <a:ext cx="12264093" cy="2695572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0167" y="4336618"/>
            <a:ext cx="12264093" cy="1417538"/>
          </a:xfrm>
        </p:spPr>
        <p:txBody>
          <a:bodyPr/>
          <a:lstStyle>
            <a:lvl1pPr marL="0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99593-FA02-4240-AC57-1EBF0D38A856}" type="datetimeFigureOut">
              <a:rPr lang="en-MY" smtClean="0"/>
              <a:t>11/4/2019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862E7-D5A3-43B1-AA53-27137C6FED5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97518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7573" y="1725046"/>
            <a:ext cx="6043176" cy="41116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8489" y="1725046"/>
            <a:ext cx="6043176" cy="41116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99593-FA02-4240-AC57-1EBF0D38A856}" type="datetimeFigureOut">
              <a:rPr lang="en-MY" smtClean="0"/>
              <a:t>11/4/2019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862E7-D5A3-43B1-AA53-27137C6FED5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500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425" y="345010"/>
            <a:ext cx="12264093" cy="125253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9425" y="1588543"/>
            <a:ext cx="6015404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9425" y="2367064"/>
            <a:ext cx="6015404" cy="348159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98489" y="1588543"/>
            <a:ext cx="6045028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98489" y="2367064"/>
            <a:ext cx="6045028" cy="348159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99593-FA02-4240-AC57-1EBF0D38A856}" type="datetimeFigureOut">
              <a:rPr lang="en-MY" smtClean="0"/>
              <a:t>11/4/2019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862E7-D5A3-43B1-AA53-27137C6FED5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86293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99593-FA02-4240-AC57-1EBF0D38A856}" type="datetimeFigureOut">
              <a:rPr lang="en-MY" smtClean="0"/>
              <a:t>11/4/2019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862E7-D5A3-43B1-AA53-27137C6FED5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44028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99593-FA02-4240-AC57-1EBF0D38A856}" type="datetimeFigureOut">
              <a:rPr lang="en-MY" smtClean="0"/>
              <a:t>11/4/2019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862E7-D5A3-43B1-AA53-27137C6FED5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37220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425" y="432012"/>
            <a:ext cx="4586074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5028" y="933026"/>
            <a:ext cx="7198489" cy="4605124"/>
          </a:xfrm>
        </p:spPr>
        <p:txBody>
          <a:bodyPr/>
          <a:lstStyle>
            <a:lvl1pPr>
              <a:defRPr sz="3024"/>
            </a:lvl1pPr>
            <a:lvl2pPr>
              <a:defRPr sz="2646"/>
            </a:lvl2pPr>
            <a:lvl3pPr>
              <a:defRPr sz="2268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9425" y="1944052"/>
            <a:ext cx="4586074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99593-FA02-4240-AC57-1EBF0D38A856}" type="datetimeFigureOut">
              <a:rPr lang="en-MY" smtClean="0"/>
              <a:t>11/4/2019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862E7-D5A3-43B1-AA53-27137C6FED5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89028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425" y="432012"/>
            <a:ext cx="4586074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45028" y="933026"/>
            <a:ext cx="7198489" cy="4605124"/>
          </a:xfrm>
        </p:spPr>
        <p:txBody>
          <a:bodyPr anchor="t"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9425" y="1944052"/>
            <a:ext cx="4586074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99593-FA02-4240-AC57-1EBF0D38A856}" type="datetimeFigureOut">
              <a:rPr lang="en-MY" smtClean="0"/>
              <a:t>11/4/2019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862E7-D5A3-43B1-AA53-27137C6FED5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29757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7573" y="345010"/>
            <a:ext cx="12264093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573" y="1725046"/>
            <a:ext cx="12264093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7572" y="6006163"/>
            <a:ext cx="3199329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99593-FA02-4240-AC57-1EBF0D38A856}" type="datetimeFigureOut">
              <a:rPr lang="en-MY" smtClean="0"/>
              <a:t>11/4/2019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10123" y="6006163"/>
            <a:ext cx="4798993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42337" y="6006163"/>
            <a:ext cx="3199329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862E7-D5A3-43B1-AA53-27137C6FED5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76000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41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487" y="1"/>
            <a:ext cx="14350559" cy="64801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236200" y="4432300"/>
            <a:ext cx="3429000" cy="7239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6159500" y="4432300"/>
            <a:ext cx="3873500" cy="723900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Click to Login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36200" y="2746374"/>
            <a:ext cx="3429000" cy="15843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/>
          <p:cNvSpPr/>
          <p:nvPr/>
        </p:nvSpPr>
        <p:spPr>
          <a:xfrm>
            <a:off x="6159500" y="3240088"/>
            <a:ext cx="3873500" cy="723900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Enter Email and Password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01613" y="203200"/>
            <a:ext cx="2262341" cy="723900"/>
            <a:chOff x="201613" y="203200"/>
            <a:chExt cx="2262341" cy="723900"/>
          </a:xfrm>
        </p:grpSpPr>
        <p:sp>
          <p:nvSpPr>
            <p:cNvPr id="12" name="Rectangle 11"/>
            <p:cNvSpPr/>
            <p:nvPr/>
          </p:nvSpPr>
          <p:spPr>
            <a:xfrm>
              <a:off x="201613" y="203200"/>
              <a:ext cx="1130300" cy="7239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endParaRPr lang="en-MY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31913" y="303540"/>
              <a:ext cx="113204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MY" sz="2800" b="1" u="sng" dirty="0" smtClean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Login</a:t>
              </a:r>
              <a:endParaRPr lang="en-MY" sz="2800" b="1" u="sng" dirty="0"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298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Wayne Ng\AppData\Local\Microsoft\Windows\INetCache\Content.MSO\3CAB035A.t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154818" cy="6388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/>
          <p:cNvGrpSpPr/>
          <p:nvPr/>
        </p:nvGrpSpPr>
        <p:grpSpPr>
          <a:xfrm>
            <a:off x="201613" y="203200"/>
            <a:ext cx="7288140" cy="723900"/>
            <a:chOff x="201613" y="203200"/>
            <a:chExt cx="7288140" cy="723900"/>
          </a:xfrm>
        </p:grpSpPr>
        <p:sp>
          <p:nvSpPr>
            <p:cNvPr id="6" name="Rectangle 5"/>
            <p:cNvSpPr/>
            <p:nvPr/>
          </p:nvSpPr>
          <p:spPr>
            <a:xfrm>
              <a:off x="201613" y="203200"/>
              <a:ext cx="1130300" cy="7239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MY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31913" y="303540"/>
              <a:ext cx="615784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MY" sz="2800" b="1" u="sng" dirty="0" smtClean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Order -&gt; Manage -&gt; Manage Order</a:t>
              </a:r>
              <a:endParaRPr lang="en-MY" sz="2800" b="1" u="sng" dirty="0"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723794" y="3040417"/>
            <a:ext cx="10992206" cy="14516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7861460" y="3061133"/>
            <a:ext cx="2873834" cy="477713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Order Details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45080" y="4666265"/>
            <a:ext cx="6567056" cy="4876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/>
          <p:cNvSpPr/>
          <p:nvPr/>
        </p:nvSpPr>
        <p:spPr>
          <a:xfrm>
            <a:off x="9666510" y="4666265"/>
            <a:ext cx="2541324" cy="801420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Enter tracking number for delivery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2876194" y="1662544"/>
            <a:ext cx="6635942" cy="12112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ectangle 12"/>
          <p:cNvSpPr/>
          <p:nvPr/>
        </p:nvSpPr>
        <p:spPr>
          <a:xfrm>
            <a:off x="8631377" y="2007187"/>
            <a:ext cx="2873834" cy="477713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Customer Details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989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Wayne Ng\AppData\Local\Microsoft\Windows\INetCache\Content.MSO\53E2F478.t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128506" cy="6377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/>
          <p:cNvGrpSpPr/>
          <p:nvPr/>
        </p:nvGrpSpPr>
        <p:grpSpPr>
          <a:xfrm>
            <a:off x="201613" y="203200"/>
            <a:ext cx="4131763" cy="723900"/>
            <a:chOff x="201613" y="203200"/>
            <a:chExt cx="4131763" cy="723900"/>
          </a:xfrm>
        </p:grpSpPr>
        <p:sp>
          <p:nvSpPr>
            <p:cNvPr id="6" name="Rectangle 5"/>
            <p:cNvSpPr/>
            <p:nvPr/>
          </p:nvSpPr>
          <p:spPr>
            <a:xfrm>
              <a:off x="201613" y="203200"/>
              <a:ext cx="1130300" cy="7239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11</a:t>
              </a:r>
              <a:endParaRPr lang="en-MY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31913" y="303540"/>
              <a:ext cx="3001463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MY" sz="2800" b="1" u="sng" dirty="0" smtClean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Order -&gt; History</a:t>
              </a:r>
              <a:endParaRPr lang="en-MY" sz="2800" b="1" u="sng" dirty="0"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617485" y="1130300"/>
            <a:ext cx="11431024" cy="6153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6840182" y="1213834"/>
            <a:ext cx="2398820" cy="44830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Search filter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575968" y="3099626"/>
            <a:ext cx="1068779" cy="3323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/>
          <p:cNvSpPr/>
          <p:nvPr/>
        </p:nvSpPr>
        <p:spPr>
          <a:xfrm>
            <a:off x="10212780" y="2875973"/>
            <a:ext cx="2256311" cy="842815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View order details for this item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382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Wayne Ng\AppData\Local\Microsoft\Windows\INetCache\Content.MSO\3307E946.t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154818" cy="6388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/>
          <p:cNvGrpSpPr/>
          <p:nvPr/>
        </p:nvGrpSpPr>
        <p:grpSpPr>
          <a:xfrm>
            <a:off x="201613" y="203200"/>
            <a:ext cx="7879776" cy="723900"/>
            <a:chOff x="201613" y="203200"/>
            <a:chExt cx="7879776" cy="723900"/>
          </a:xfrm>
        </p:grpSpPr>
        <p:sp>
          <p:nvSpPr>
            <p:cNvPr id="6" name="Rectangle 5"/>
            <p:cNvSpPr/>
            <p:nvPr/>
          </p:nvSpPr>
          <p:spPr>
            <a:xfrm>
              <a:off x="201613" y="203200"/>
              <a:ext cx="1130300" cy="7239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12</a:t>
              </a:r>
              <a:endParaRPr lang="en-MY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31913" y="303540"/>
              <a:ext cx="674947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MY" sz="2800" b="1" u="sng" dirty="0" smtClean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Order -&gt; History -&gt; View Order Details</a:t>
              </a:r>
              <a:endParaRPr lang="en-MY" sz="2800" b="1" u="sng" dirty="0"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617485" y="1130300"/>
            <a:ext cx="11431024" cy="22779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9227122" y="1724473"/>
            <a:ext cx="2398820" cy="44830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Order Information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851573" y="4923311"/>
            <a:ext cx="1068779" cy="3323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/>
          <p:cNvSpPr/>
          <p:nvPr/>
        </p:nvSpPr>
        <p:spPr>
          <a:xfrm>
            <a:off x="9369631" y="4846906"/>
            <a:ext cx="2256311" cy="485151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Total Payment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6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Wayne Ng\AppData\Local\Microsoft\Windows\INetCache\Content.MSO\D9778D44.t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128506" cy="6377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/>
          <p:cNvGrpSpPr/>
          <p:nvPr/>
        </p:nvGrpSpPr>
        <p:grpSpPr>
          <a:xfrm>
            <a:off x="201613" y="203200"/>
            <a:ext cx="3419516" cy="723900"/>
            <a:chOff x="201613" y="203200"/>
            <a:chExt cx="3419516" cy="723900"/>
          </a:xfrm>
        </p:grpSpPr>
        <p:sp>
          <p:nvSpPr>
            <p:cNvPr id="6" name="Rectangle 5"/>
            <p:cNvSpPr/>
            <p:nvPr/>
          </p:nvSpPr>
          <p:spPr>
            <a:xfrm>
              <a:off x="201613" y="203200"/>
              <a:ext cx="1130300" cy="7239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13</a:t>
              </a:r>
              <a:endParaRPr lang="en-MY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31913" y="303540"/>
              <a:ext cx="228921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MY" sz="2800" b="1" u="sng" dirty="0" smtClean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Sales Report</a:t>
              </a:r>
              <a:endParaRPr lang="en-MY" sz="2800" b="1" u="sng" dirty="0"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617485" y="1021278"/>
            <a:ext cx="2821414" cy="9500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5545771" y="1272139"/>
            <a:ext cx="2398820" cy="44830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Search Filter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17485" y="1999650"/>
            <a:ext cx="1895138" cy="52310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/>
          <p:cNvSpPr/>
          <p:nvPr/>
        </p:nvSpPr>
        <p:spPr>
          <a:xfrm>
            <a:off x="4802545" y="2037607"/>
            <a:ext cx="2548281" cy="485151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Download Report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533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Wayne Ng\AppData\Local\Microsoft\Windows\INetCache\Content.MSO\89AA17F2.t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19238" cy="64180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/>
          <p:cNvGrpSpPr/>
          <p:nvPr/>
        </p:nvGrpSpPr>
        <p:grpSpPr>
          <a:xfrm>
            <a:off x="201613" y="203200"/>
            <a:ext cx="3414002" cy="723900"/>
            <a:chOff x="201613" y="203200"/>
            <a:chExt cx="3414002" cy="723900"/>
          </a:xfrm>
        </p:grpSpPr>
        <p:sp>
          <p:nvSpPr>
            <p:cNvPr id="6" name="Rectangle 5"/>
            <p:cNvSpPr/>
            <p:nvPr/>
          </p:nvSpPr>
          <p:spPr>
            <a:xfrm>
              <a:off x="201613" y="203200"/>
              <a:ext cx="1130300" cy="7239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14</a:t>
              </a:r>
              <a:endParaRPr lang="en-MY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31913" y="303540"/>
              <a:ext cx="228370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MY" sz="2800" b="1" u="sng" dirty="0" smtClean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Staff -&gt; Add</a:t>
              </a:r>
              <a:endParaRPr lang="en-MY" sz="2800" b="1" u="sng" dirty="0"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617484" y="1130300"/>
            <a:ext cx="7132151" cy="18266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10105895" y="2368811"/>
            <a:ext cx="2398820" cy="44830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New Staff Details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69885" y="3040083"/>
            <a:ext cx="2574012" cy="4750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ectangle 12"/>
          <p:cNvSpPr/>
          <p:nvPr/>
        </p:nvSpPr>
        <p:spPr>
          <a:xfrm>
            <a:off x="5579417" y="3066792"/>
            <a:ext cx="2398820" cy="44830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Email will be sen</a:t>
            </a:r>
            <a:r>
              <a:rPr lang="en-MY" sz="2000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17972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219238" cy="64208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01613" y="203200"/>
            <a:ext cx="4350412" cy="723900"/>
            <a:chOff x="201613" y="203200"/>
            <a:chExt cx="4350412" cy="723900"/>
          </a:xfrm>
        </p:grpSpPr>
        <p:sp>
          <p:nvSpPr>
            <p:cNvPr id="7" name="Rectangle 6"/>
            <p:cNvSpPr/>
            <p:nvPr/>
          </p:nvSpPr>
          <p:spPr>
            <a:xfrm>
              <a:off x="201613" y="203200"/>
              <a:ext cx="1130300" cy="7239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15</a:t>
              </a:r>
              <a:endParaRPr lang="en-MY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31913" y="303540"/>
              <a:ext cx="322011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MY" sz="2800" b="1" u="sng" dirty="0" smtClean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Email of new staff</a:t>
              </a:r>
              <a:endParaRPr lang="en-MY" sz="2800" b="1" u="sng" dirty="0"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946401" y="1930400"/>
            <a:ext cx="3378200" cy="6762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 9"/>
          <p:cNvSpPr/>
          <p:nvPr/>
        </p:nvSpPr>
        <p:spPr>
          <a:xfrm>
            <a:off x="6673689" y="2044388"/>
            <a:ext cx="2398820" cy="44830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Email of new staff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78004" y="4087256"/>
            <a:ext cx="2930796" cy="7641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Rectangle 11"/>
          <p:cNvSpPr/>
          <p:nvPr/>
        </p:nvSpPr>
        <p:spPr>
          <a:xfrm>
            <a:off x="7109619" y="4240611"/>
            <a:ext cx="2398820" cy="44830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Login details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039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4219238" cy="642087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01613" y="203200"/>
            <a:ext cx="5128382" cy="723900"/>
            <a:chOff x="201613" y="203200"/>
            <a:chExt cx="5128382" cy="723900"/>
          </a:xfrm>
        </p:grpSpPr>
        <p:sp>
          <p:nvSpPr>
            <p:cNvPr id="7" name="Rectangle 6"/>
            <p:cNvSpPr/>
            <p:nvPr/>
          </p:nvSpPr>
          <p:spPr>
            <a:xfrm>
              <a:off x="201613" y="203200"/>
              <a:ext cx="1130300" cy="7239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16</a:t>
              </a:r>
              <a:endParaRPr lang="en-MY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31913" y="303540"/>
              <a:ext cx="399808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MY" sz="2800" b="1" u="sng" dirty="0" smtClean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First login of new staff</a:t>
              </a:r>
              <a:endParaRPr lang="en-MY" sz="2800" b="1" u="sng" dirty="0"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00158" y="1230638"/>
            <a:ext cx="5683142" cy="17919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 9"/>
          <p:cNvSpPr/>
          <p:nvPr/>
        </p:nvSpPr>
        <p:spPr>
          <a:xfrm>
            <a:off x="6334918" y="1445266"/>
            <a:ext cx="2618581" cy="143763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Change password before able to access to the system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344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219238" cy="64208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01613" y="203200"/>
            <a:ext cx="3370722" cy="723900"/>
            <a:chOff x="201613" y="203200"/>
            <a:chExt cx="3370722" cy="723900"/>
          </a:xfrm>
        </p:grpSpPr>
        <p:sp>
          <p:nvSpPr>
            <p:cNvPr id="6" name="Rectangle 5"/>
            <p:cNvSpPr/>
            <p:nvPr/>
          </p:nvSpPr>
          <p:spPr>
            <a:xfrm>
              <a:off x="201613" y="203200"/>
              <a:ext cx="1130300" cy="7239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17</a:t>
              </a:r>
              <a:endParaRPr lang="en-MY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31913" y="303540"/>
              <a:ext cx="224042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MY" sz="2800" b="1" u="sng" dirty="0" smtClean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Staff -&gt; Edit</a:t>
              </a:r>
              <a:endParaRPr lang="en-MY" sz="2800" b="1" u="sng" dirty="0"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617485" y="1130300"/>
            <a:ext cx="11431024" cy="8128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6840182" y="1213834"/>
            <a:ext cx="2398820" cy="44830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Search filter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220700" y="3428838"/>
            <a:ext cx="373248" cy="3800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/>
          <p:cNvSpPr/>
          <p:nvPr/>
        </p:nvSpPr>
        <p:spPr>
          <a:xfrm>
            <a:off x="9552380" y="3399233"/>
            <a:ext cx="3510622" cy="439222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Delete this staff from system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890500" y="2615594"/>
            <a:ext cx="373248" cy="3800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/>
          <p:cNvSpPr/>
          <p:nvPr/>
        </p:nvSpPr>
        <p:spPr>
          <a:xfrm>
            <a:off x="8968180" y="2556384"/>
            <a:ext cx="3510622" cy="439222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Change the role of this staff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612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174782" cy="64008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01613" y="203200"/>
            <a:ext cx="6672971" cy="723900"/>
            <a:chOff x="201613" y="203200"/>
            <a:chExt cx="6672971" cy="723900"/>
          </a:xfrm>
        </p:grpSpPr>
        <p:sp>
          <p:nvSpPr>
            <p:cNvPr id="6" name="Rectangle 5"/>
            <p:cNvSpPr/>
            <p:nvPr/>
          </p:nvSpPr>
          <p:spPr>
            <a:xfrm>
              <a:off x="201613" y="203200"/>
              <a:ext cx="1130300" cy="7239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18</a:t>
              </a:r>
              <a:endParaRPr lang="en-MY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31913" y="303540"/>
              <a:ext cx="554267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MY" sz="2800" b="1" u="sng" dirty="0" smtClean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My </a:t>
              </a:r>
              <a:r>
                <a:rPr lang="en-MY" sz="2800" b="1" u="sng" dirty="0" smtClean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Account (Change Password)</a:t>
              </a:r>
              <a:endParaRPr lang="en-MY" sz="2800" b="1" u="sng" dirty="0"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708783" y="3689350"/>
            <a:ext cx="6621517" cy="17399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9621883" y="3843023"/>
            <a:ext cx="2417200" cy="143255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Enter current password and new password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06512" y="1130300"/>
            <a:ext cx="6621517" cy="19977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/>
          <p:cNvSpPr/>
          <p:nvPr/>
        </p:nvSpPr>
        <p:spPr>
          <a:xfrm>
            <a:off x="9617341" y="1412875"/>
            <a:ext cx="2417200" cy="143255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Account</a:t>
            </a:r>
          </a:p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Details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300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Wayne Ng\AppData\Local\Microsoft\Windows\INetCache\Content.MSO\85EB7BB6.tmp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97"/>
          <a:stretch/>
        </p:blipFill>
        <p:spPr bwMode="auto">
          <a:xfrm>
            <a:off x="0" y="-1"/>
            <a:ext cx="11747500" cy="64784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01613" y="203200"/>
            <a:ext cx="2650460" cy="723900"/>
            <a:chOff x="201613" y="203200"/>
            <a:chExt cx="2650460" cy="723900"/>
          </a:xfrm>
        </p:grpSpPr>
        <p:sp>
          <p:nvSpPr>
            <p:cNvPr id="6" name="Rectangle 5"/>
            <p:cNvSpPr/>
            <p:nvPr/>
          </p:nvSpPr>
          <p:spPr>
            <a:xfrm>
              <a:off x="201613" y="203200"/>
              <a:ext cx="1130300" cy="7239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endParaRPr lang="en-MY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31913" y="303540"/>
              <a:ext cx="152016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MY" sz="2800" b="1" u="sng" dirty="0" smtClean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Product</a:t>
              </a:r>
              <a:endParaRPr lang="en-MY" sz="2800" b="1" u="sng" dirty="0"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5601985" y="2184400"/>
            <a:ext cx="1954515" cy="8128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7556500" y="2331723"/>
            <a:ext cx="2417200" cy="51815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Select size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01985" y="3086100"/>
            <a:ext cx="1294115" cy="7239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/>
          <p:cNvSpPr/>
          <p:nvPr/>
        </p:nvSpPr>
        <p:spPr>
          <a:xfrm>
            <a:off x="2984500" y="3134452"/>
            <a:ext cx="2417200" cy="51815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Select quantity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280399" y="3205493"/>
            <a:ext cx="2006601" cy="538559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Stock Available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96100" y="3363218"/>
            <a:ext cx="1294115" cy="30979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/>
          <p:cNvSpPr/>
          <p:nvPr/>
        </p:nvSpPr>
        <p:spPr>
          <a:xfrm>
            <a:off x="1803400" y="5257800"/>
            <a:ext cx="774700" cy="6096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/>
          <p:cNvSpPr/>
          <p:nvPr/>
        </p:nvSpPr>
        <p:spPr>
          <a:xfrm>
            <a:off x="328612" y="4646748"/>
            <a:ext cx="2006601" cy="538559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Product details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55900" y="5257800"/>
            <a:ext cx="795640" cy="6096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/>
          <p:cNvSpPr/>
          <p:nvPr/>
        </p:nvSpPr>
        <p:spPr>
          <a:xfrm>
            <a:off x="3666178" y="5181601"/>
            <a:ext cx="1935807" cy="685799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Reviews by other user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256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Wayne Ng\AppData\Local\Microsoft\Windows\INetCache\Content.MSO\38F132A.t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356984" cy="648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201613" y="203200"/>
            <a:ext cx="4057704" cy="723900"/>
            <a:chOff x="201613" y="203200"/>
            <a:chExt cx="4057704" cy="723900"/>
          </a:xfrm>
        </p:grpSpPr>
        <p:sp>
          <p:nvSpPr>
            <p:cNvPr id="7" name="Rectangle 6"/>
            <p:cNvSpPr/>
            <p:nvPr/>
          </p:nvSpPr>
          <p:spPr>
            <a:xfrm>
              <a:off x="201613" y="203200"/>
              <a:ext cx="1130300" cy="7239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endParaRPr lang="en-MY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31913" y="303540"/>
              <a:ext cx="292740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MY" sz="2800" b="1" u="sng" dirty="0" smtClean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Clothing -&gt; Add</a:t>
              </a:r>
              <a:endParaRPr lang="en-MY" sz="2800" b="1" u="sng" dirty="0"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795615" y="1276978"/>
            <a:ext cx="9811432" cy="44817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 9"/>
          <p:cNvSpPr/>
          <p:nvPr/>
        </p:nvSpPr>
        <p:spPr>
          <a:xfrm>
            <a:off x="8526479" y="3881103"/>
            <a:ext cx="3873500" cy="723900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Enter Clothing Details 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075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Wayne Ng\AppData\Local\Microsoft\Windows\INetCache\Content.MSO\72D37934.tmp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07"/>
          <a:stretch/>
        </p:blipFill>
        <p:spPr bwMode="auto">
          <a:xfrm>
            <a:off x="0" y="0"/>
            <a:ext cx="14218896" cy="5410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01613" y="203200"/>
            <a:ext cx="2262341" cy="723900"/>
            <a:chOff x="201613" y="203200"/>
            <a:chExt cx="2262341" cy="723900"/>
          </a:xfrm>
        </p:grpSpPr>
        <p:sp>
          <p:nvSpPr>
            <p:cNvPr id="6" name="Rectangle 5"/>
            <p:cNvSpPr/>
            <p:nvPr/>
          </p:nvSpPr>
          <p:spPr>
            <a:xfrm>
              <a:off x="201613" y="203200"/>
              <a:ext cx="1130300" cy="7239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endParaRPr lang="en-MY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31913" y="303540"/>
              <a:ext cx="113204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MY" sz="2800" b="1" u="sng" dirty="0" smtClean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Login</a:t>
              </a:r>
              <a:endParaRPr lang="en-MY" sz="2800" b="1" u="sng" dirty="0"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1524001" y="2184400"/>
            <a:ext cx="3555999" cy="14886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5219700" y="2669628"/>
            <a:ext cx="2417200" cy="860971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Enter email and password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 flipV="1">
            <a:off x="2743200" y="4305300"/>
            <a:ext cx="1498600" cy="5461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/>
          <p:cNvSpPr/>
          <p:nvPr/>
        </p:nvSpPr>
        <p:spPr>
          <a:xfrm>
            <a:off x="4489048" y="4147864"/>
            <a:ext cx="1810152" cy="860971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Register an account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01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Wayne Ng\AppData\Local\Microsoft\Windows\INetCache\Content.MSO\FCA31962.tmp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345033" cy="6480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/>
          <p:cNvGrpSpPr/>
          <p:nvPr/>
        </p:nvGrpSpPr>
        <p:grpSpPr>
          <a:xfrm>
            <a:off x="201613" y="203200"/>
            <a:ext cx="2692844" cy="723900"/>
            <a:chOff x="201613" y="203200"/>
            <a:chExt cx="2692844" cy="723900"/>
          </a:xfrm>
        </p:grpSpPr>
        <p:sp>
          <p:nvSpPr>
            <p:cNvPr id="6" name="Rectangle 5"/>
            <p:cNvSpPr/>
            <p:nvPr/>
          </p:nvSpPr>
          <p:spPr>
            <a:xfrm>
              <a:off x="201613" y="203200"/>
              <a:ext cx="1130300" cy="7239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endParaRPr lang="en-MY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31913" y="303540"/>
              <a:ext cx="156254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MY" sz="2800" b="1" u="sng" dirty="0" smtClean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Register</a:t>
              </a:r>
              <a:endParaRPr lang="en-MY" sz="2800" b="1" u="sng" dirty="0"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1917700" y="1866900"/>
            <a:ext cx="8255000" cy="31115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Rectangle 11"/>
          <p:cNvSpPr/>
          <p:nvPr/>
        </p:nvSpPr>
        <p:spPr>
          <a:xfrm>
            <a:off x="2228448" y="4728232"/>
            <a:ext cx="3511952" cy="500335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Enter personal information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694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:\Users\Wayne Ng\AppData\Local\Microsoft\Windows\INetCache\Content.MSO\8201CD70.t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128506" cy="6377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/>
          <p:cNvGrpSpPr/>
          <p:nvPr/>
        </p:nvGrpSpPr>
        <p:grpSpPr>
          <a:xfrm>
            <a:off x="201613" y="203200"/>
            <a:ext cx="2025802" cy="723900"/>
            <a:chOff x="201613" y="203200"/>
            <a:chExt cx="2025802" cy="723900"/>
          </a:xfrm>
        </p:grpSpPr>
        <p:sp>
          <p:nvSpPr>
            <p:cNvPr id="15" name="Rectangle 14"/>
            <p:cNvSpPr/>
            <p:nvPr/>
          </p:nvSpPr>
          <p:spPr>
            <a:xfrm>
              <a:off x="201613" y="203200"/>
              <a:ext cx="1130300" cy="7239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endParaRPr lang="en-MY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331913" y="303540"/>
              <a:ext cx="89550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MY" sz="2800" b="1" u="sng" dirty="0" smtClean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Cart</a:t>
              </a:r>
              <a:endParaRPr lang="en-MY" sz="2800" b="1" u="sng" dirty="0"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7423441" y="3463938"/>
            <a:ext cx="1294411" cy="57732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/>
          <p:cNvSpPr/>
          <p:nvPr/>
        </p:nvSpPr>
        <p:spPr>
          <a:xfrm>
            <a:off x="10333630" y="2927266"/>
            <a:ext cx="1907728" cy="522513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 quantity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545287" y="3486311"/>
            <a:ext cx="1484415" cy="4585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0" name="Rectangle 19"/>
          <p:cNvSpPr/>
          <p:nvPr/>
        </p:nvSpPr>
        <p:spPr>
          <a:xfrm>
            <a:off x="7058604" y="4170520"/>
            <a:ext cx="2024083" cy="522513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 Size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798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219238" cy="64208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01613" y="203200"/>
            <a:ext cx="2895270" cy="723900"/>
            <a:chOff x="201613" y="203200"/>
            <a:chExt cx="2895270" cy="723900"/>
          </a:xfrm>
        </p:grpSpPr>
        <p:sp>
          <p:nvSpPr>
            <p:cNvPr id="7" name="Rectangle 6"/>
            <p:cNvSpPr/>
            <p:nvPr/>
          </p:nvSpPr>
          <p:spPr>
            <a:xfrm>
              <a:off x="201613" y="203200"/>
              <a:ext cx="1130300" cy="7239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endParaRPr lang="en-MY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31913" y="303540"/>
              <a:ext cx="176497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MY" sz="2800" b="1" u="sng" dirty="0" smtClean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Checkout</a:t>
              </a:r>
              <a:endParaRPr lang="en-MY" sz="2800" b="1" u="sng" dirty="0"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978441" y="3046490"/>
            <a:ext cx="4654259" cy="24526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Rectangle 11"/>
          <p:cNvSpPr/>
          <p:nvPr/>
        </p:nvSpPr>
        <p:spPr>
          <a:xfrm>
            <a:off x="5687004" y="4513420"/>
            <a:ext cx="1945696" cy="807880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Set payment method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78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Wayne Ng\AppData\Local\Microsoft\Windows\INetCache\Content.MSO\DA8B490C.tmp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356984" cy="648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/>
          <p:cNvGrpSpPr/>
          <p:nvPr/>
        </p:nvGrpSpPr>
        <p:grpSpPr>
          <a:xfrm>
            <a:off x="201613" y="203200"/>
            <a:ext cx="6096916" cy="723900"/>
            <a:chOff x="201613" y="203200"/>
            <a:chExt cx="6096916" cy="723900"/>
          </a:xfrm>
        </p:grpSpPr>
        <p:sp>
          <p:nvSpPr>
            <p:cNvPr id="6" name="Rectangle 5"/>
            <p:cNvSpPr/>
            <p:nvPr/>
          </p:nvSpPr>
          <p:spPr>
            <a:xfrm>
              <a:off x="201613" y="203200"/>
              <a:ext cx="1130300" cy="7239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6</a:t>
              </a:r>
              <a:endParaRPr lang="en-MY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31913" y="303540"/>
              <a:ext cx="496661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MY" sz="2800" b="1" u="sng" dirty="0" smtClean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My Account -&gt; My Purchase</a:t>
              </a:r>
              <a:endParaRPr lang="en-MY" sz="2800" b="1" u="sng" dirty="0"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10219047" y="2925895"/>
            <a:ext cx="1117600" cy="5179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9922493" y="2220687"/>
            <a:ext cx="1710707" cy="522513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Order status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974616" y="1963993"/>
            <a:ext cx="1117600" cy="5179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/>
          <p:cNvSpPr/>
          <p:nvPr/>
        </p:nvSpPr>
        <p:spPr>
          <a:xfrm>
            <a:off x="11521374" y="1258785"/>
            <a:ext cx="2024083" cy="522513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Order tracking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033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Wayne Ng\AppData\Local\Microsoft\Windows\INetCache\Content.MSO\39715E17.t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117212" cy="637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/>
          <p:cNvGrpSpPr/>
          <p:nvPr/>
        </p:nvGrpSpPr>
        <p:grpSpPr>
          <a:xfrm>
            <a:off x="201613" y="203200"/>
            <a:ext cx="8930128" cy="723900"/>
            <a:chOff x="201613" y="203200"/>
            <a:chExt cx="8930128" cy="723900"/>
          </a:xfrm>
        </p:grpSpPr>
        <p:sp>
          <p:nvSpPr>
            <p:cNvPr id="6" name="Rectangle 5"/>
            <p:cNvSpPr/>
            <p:nvPr/>
          </p:nvSpPr>
          <p:spPr>
            <a:xfrm>
              <a:off x="201613" y="203200"/>
              <a:ext cx="1130300" cy="7239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7</a:t>
              </a:r>
              <a:endParaRPr lang="en-MY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31913" y="303540"/>
              <a:ext cx="779982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MY" sz="2800" b="1" u="sng" dirty="0" smtClean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My Account -&gt; My Purchase -&gt; Write Review</a:t>
              </a:r>
              <a:endParaRPr lang="en-MY" sz="2800" b="1" u="sng" dirty="0"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678215" y="3579037"/>
            <a:ext cx="7534563" cy="125421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10300106" y="3944889"/>
            <a:ext cx="1907728" cy="522513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Write review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01732" y="4900850"/>
            <a:ext cx="1908418" cy="3873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/>
          <p:cNvSpPr/>
          <p:nvPr/>
        </p:nvSpPr>
        <p:spPr>
          <a:xfrm>
            <a:off x="6046564" y="4833256"/>
            <a:ext cx="2024083" cy="522513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Give rating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985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Wayne Ng\AppData\Local\Microsoft\Windows\INetCache\Content.MSO\4FC8C73D.t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4117212" cy="637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/>
          <p:cNvGrpSpPr/>
          <p:nvPr/>
        </p:nvGrpSpPr>
        <p:grpSpPr>
          <a:xfrm>
            <a:off x="201613" y="203200"/>
            <a:ext cx="8813109" cy="723900"/>
            <a:chOff x="201613" y="203200"/>
            <a:chExt cx="8813109" cy="723900"/>
          </a:xfrm>
        </p:grpSpPr>
        <p:sp>
          <p:nvSpPr>
            <p:cNvPr id="6" name="Rectangle 5"/>
            <p:cNvSpPr/>
            <p:nvPr/>
          </p:nvSpPr>
          <p:spPr>
            <a:xfrm>
              <a:off x="201613" y="203200"/>
              <a:ext cx="1130300" cy="7239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8</a:t>
              </a:r>
              <a:endParaRPr lang="en-MY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31913" y="303540"/>
              <a:ext cx="768280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MY" sz="2800" b="1" u="sng" dirty="0" smtClean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My Account -&gt; My Purchase -&gt; View Review</a:t>
              </a:r>
              <a:endParaRPr lang="en-MY" sz="2800" b="1" u="sng" dirty="0"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678215" y="3579037"/>
            <a:ext cx="7534563" cy="125421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10300106" y="3944889"/>
            <a:ext cx="1907728" cy="522513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Review given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01732" y="4900850"/>
            <a:ext cx="1908418" cy="3873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/>
          <p:cNvSpPr/>
          <p:nvPr/>
        </p:nvSpPr>
        <p:spPr>
          <a:xfrm>
            <a:off x="6046564" y="4833256"/>
            <a:ext cx="2024083" cy="522513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Rating given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499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Wayne Ng\AppData\Local\Microsoft\Windows\INetCache\Content.MSO\C0545FC0.tmp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0"/>
          <a:stretch/>
        </p:blipFill>
        <p:spPr bwMode="auto">
          <a:xfrm>
            <a:off x="0" y="-1"/>
            <a:ext cx="11709400" cy="64582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01613" y="203200"/>
            <a:ext cx="3345971" cy="723900"/>
            <a:chOff x="201613" y="203200"/>
            <a:chExt cx="3345971" cy="723900"/>
          </a:xfrm>
        </p:grpSpPr>
        <p:sp>
          <p:nvSpPr>
            <p:cNvPr id="6" name="Rectangle 5"/>
            <p:cNvSpPr/>
            <p:nvPr/>
          </p:nvSpPr>
          <p:spPr>
            <a:xfrm>
              <a:off x="201613" y="203200"/>
              <a:ext cx="1130300" cy="7239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9</a:t>
              </a:r>
              <a:endParaRPr lang="en-MY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31913" y="303540"/>
              <a:ext cx="221567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MY" sz="2800" b="1" u="sng" dirty="0" smtClean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My Account</a:t>
              </a:r>
              <a:endParaRPr lang="en-MY" sz="2800" b="1" u="sng" dirty="0"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120900" y="1663700"/>
            <a:ext cx="5537200" cy="3810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7658100" y="4258332"/>
            <a:ext cx="3511952" cy="500335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 personal information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 descr="C:\Users\Wayne Ng\AppData\Local\Microsoft\Windows\INetCache\Content.MSO\39715E17.tmp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08" r="85643" b="43531"/>
          <a:stretch/>
        </p:blipFill>
        <p:spPr bwMode="auto">
          <a:xfrm>
            <a:off x="0" y="1480008"/>
            <a:ext cx="2026763" cy="2121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9725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Wayne Ng\AppData\Local\Microsoft\Windows\INetCache\Content.MSO\7C359BCE.tmp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9"/>
          <a:stretch/>
        </p:blipFill>
        <p:spPr bwMode="auto">
          <a:xfrm>
            <a:off x="0" y="0"/>
            <a:ext cx="14209816" cy="52705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01613" y="203200"/>
            <a:ext cx="6905407" cy="723900"/>
            <a:chOff x="201613" y="203200"/>
            <a:chExt cx="6905407" cy="723900"/>
          </a:xfrm>
        </p:grpSpPr>
        <p:sp>
          <p:nvSpPr>
            <p:cNvPr id="7" name="Rectangle 6"/>
            <p:cNvSpPr/>
            <p:nvPr/>
          </p:nvSpPr>
          <p:spPr>
            <a:xfrm>
              <a:off x="201613" y="203200"/>
              <a:ext cx="1130300" cy="7239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MY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31913" y="303540"/>
              <a:ext cx="577510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MY" sz="2800" b="1" u="sng" dirty="0" smtClean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My Account -&gt; Change Password</a:t>
              </a:r>
              <a:endParaRPr lang="en-MY" sz="2800" b="1" u="sng" dirty="0"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616200" y="1930400"/>
            <a:ext cx="7162800" cy="19304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 9"/>
          <p:cNvSpPr/>
          <p:nvPr/>
        </p:nvSpPr>
        <p:spPr>
          <a:xfrm>
            <a:off x="9207500" y="2491116"/>
            <a:ext cx="2565400" cy="808968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Enter old password and new password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299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Wayne Ng\AppData\Local\Microsoft\Windows\INetCache\Content.MSO\BBA024C8.t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19238" cy="64180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/>
          <p:cNvGrpSpPr/>
          <p:nvPr/>
        </p:nvGrpSpPr>
        <p:grpSpPr>
          <a:xfrm>
            <a:off x="201613" y="203200"/>
            <a:ext cx="4014423" cy="723900"/>
            <a:chOff x="201613" y="203200"/>
            <a:chExt cx="4014423" cy="723900"/>
          </a:xfrm>
        </p:grpSpPr>
        <p:sp>
          <p:nvSpPr>
            <p:cNvPr id="6" name="Rectangle 5"/>
            <p:cNvSpPr/>
            <p:nvPr/>
          </p:nvSpPr>
          <p:spPr>
            <a:xfrm>
              <a:off x="201613" y="203200"/>
              <a:ext cx="1130300" cy="7239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endParaRPr lang="en-MY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31913" y="303540"/>
              <a:ext cx="2884123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MY" sz="2800" b="1" u="sng" dirty="0" smtClean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Clothing -&gt; Edit</a:t>
              </a:r>
              <a:endParaRPr lang="en-MY" sz="2800" b="1" u="sng" dirty="0"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617485" y="1130300"/>
            <a:ext cx="11431024" cy="14822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6816432" y="1984498"/>
            <a:ext cx="2398820" cy="44830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Search filter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813474" y="3099626"/>
            <a:ext cx="391887" cy="4392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/>
          <p:cNvSpPr/>
          <p:nvPr/>
        </p:nvSpPr>
        <p:spPr>
          <a:xfrm>
            <a:off x="13205361" y="4319592"/>
            <a:ext cx="391887" cy="4392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Rectangle 11"/>
          <p:cNvSpPr/>
          <p:nvPr/>
        </p:nvSpPr>
        <p:spPr>
          <a:xfrm>
            <a:off x="10270172" y="3099626"/>
            <a:ext cx="2398820" cy="44830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 this item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567570" y="4291134"/>
            <a:ext cx="2398820" cy="44830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Delete this item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345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Wayne Ng\AppData\Local\Microsoft\Windows\INetCache\Content.MSO\6DC98E16.t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4219238" cy="64180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/>
          <p:cNvGrpSpPr/>
          <p:nvPr/>
        </p:nvGrpSpPr>
        <p:grpSpPr>
          <a:xfrm>
            <a:off x="201613" y="203200"/>
            <a:ext cx="6141800" cy="723900"/>
            <a:chOff x="201613" y="203200"/>
            <a:chExt cx="6141800" cy="723900"/>
          </a:xfrm>
        </p:grpSpPr>
        <p:sp>
          <p:nvSpPr>
            <p:cNvPr id="6" name="Rectangle 5"/>
            <p:cNvSpPr/>
            <p:nvPr/>
          </p:nvSpPr>
          <p:spPr>
            <a:xfrm>
              <a:off x="201613" y="203200"/>
              <a:ext cx="1130300" cy="7239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endParaRPr lang="en-MY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31913" y="303540"/>
              <a:ext cx="50115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MY" sz="2800" b="1" u="sng" dirty="0" smtClean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Clothing -&gt; Edit -&gt; Edit Item</a:t>
              </a:r>
              <a:endParaRPr lang="en-MY" sz="2800" b="1" u="sng" dirty="0"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617485" y="826760"/>
            <a:ext cx="9055959" cy="49090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8372103" y="4788712"/>
            <a:ext cx="3016332" cy="555183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Change item details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251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Wayne Ng\AppData\Local\Microsoft\Windows\INetCache\Content.MSO\F8081A94.t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154818" cy="6388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/>
          <p:cNvGrpSpPr/>
          <p:nvPr/>
        </p:nvGrpSpPr>
        <p:grpSpPr>
          <a:xfrm>
            <a:off x="201613" y="203200"/>
            <a:ext cx="3536023" cy="723900"/>
            <a:chOff x="201613" y="203200"/>
            <a:chExt cx="3536023" cy="723900"/>
          </a:xfrm>
        </p:grpSpPr>
        <p:sp>
          <p:nvSpPr>
            <p:cNvPr id="6" name="Rectangle 5"/>
            <p:cNvSpPr/>
            <p:nvPr/>
          </p:nvSpPr>
          <p:spPr>
            <a:xfrm>
              <a:off x="201613" y="203200"/>
              <a:ext cx="1130300" cy="7239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endParaRPr lang="en-MY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31913" y="303540"/>
              <a:ext cx="2405723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MY" sz="2800" b="1" u="sng" dirty="0" smtClean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Stock -&gt; Add</a:t>
              </a:r>
              <a:endParaRPr lang="en-MY" sz="2800" b="1" u="sng" dirty="0"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617485" y="1130300"/>
            <a:ext cx="11431024" cy="14822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6816432" y="1984498"/>
            <a:ext cx="2398820" cy="44830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Search filter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421590" y="3099626"/>
            <a:ext cx="1223158" cy="4392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/>
          <p:cNvSpPr/>
          <p:nvPr/>
        </p:nvSpPr>
        <p:spPr>
          <a:xfrm>
            <a:off x="9001496" y="3099626"/>
            <a:ext cx="3275611" cy="439222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Add stock for this item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832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Wayne Ng\AppData\Local\Microsoft\Windows\INetCache\Content.MSO\C36021C2.t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19238" cy="64180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/>
          <p:cNvGrpSpPr/>
          <p:nvPr/>
        </p:nvGrpSpPr>
        <p:grpSpPr>
          <a:xfrm>
            <a:off x="201613" y="203200"/>
            <a:ext cx="5822097" cy="723900"/>
            <a:chOff x="201613" y="203200"/>
            <a:chExt cx="5822097" cy="723900"/>
          </a:xfrm>
        </p:grpSpPr>
        <p:sp>
          <p:nvSpPr>
            <p:cNvPr id="6" name="Rectangle 5"/>
            <p:cNvSpPr/>
            <p:nvPr/>
          </p:nvSpPr>
          <p:spPr>
            <a:xfrm>
              <a:off x="201613" y="203200"/>
              <a:ext cx="1130300" cy="7239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6</a:t>
              </a:r>
              <a:endParaRPr lang="en-MY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31913" y="303540"/>
              <a:ext cx="469179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MY" sz="2800" b="1" u="sng" dirty="0" smtClean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Stock -&gt; Add -&gt; Add Stock</a:t>
              </a:r>
              <a:endParaRPr lang="en-MY" sz="2800" b="1" u="sng" dirty="0"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854992" y="1864425"/>
            <a:ext cx="3581435" cy="3918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6590804" y="1796132"/>
            <a:ext cx="3574474" cy="460180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Size of item to be restock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54991" y="2367274"/>
            <a:ext cx="3581435" cy="3918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/>
          <p:cNvSpPr/>
          <p:nvPr/>
        </p:nvSpPr>
        <p:spPr>
          <a:xfrm>
            <a:off x="6590804" y="2367274"/>
            <a:ext cx="3574474" cy="391887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Restock quantity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545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Wayne Ng\AppData\Local\Microsoft\Windows\INetCache\Content.MSO\57216720.tmp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154818" cy="6388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/>
          <p:cNvGrpSpPr/>
          <p:nvPr/>
        </p:nvGrpSpPr>
        <p:grpSpPr>
          <a:xfrm>
            <a:off x="201613" y="203200"/>
            <a:ext cx="3659454" cy="723900"/>
            <a:chOff x="201613" y="203200"/>
            <a:chExt cx="3659454" cy="723900"/>
          </a:xfrm>
        </p:grpSpPr>
        <p:sp>
          <p:nvSpPr>
            <p:cNvPr id="6" name="Rectangle 5"/>
            <p:cNvSpPr/>
            <p:nvPr/>
          </p:nvSpPr>
          <p:spPr>
            <a:xfrm>
              <a:off x="201613" y="203200"/>
              <a:ext cx="1130300" cy="7239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7</a:t>
              </a:r>
              <a:endParaRPr lang="en-MY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31913" y="303540"/>
              <a:ext cx="252915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MY" sz="2800" b="1" u="sng" dirty="0" smtClean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Stock -&gt; View</a:t>
              </a:r>
              <a:endParaRPr lang="en-MY" sz="2800" b="1" u="sng" dirty="0"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617485" y="1130300"/>
            <a:ext cx="11431024" cy="14822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6816432" y="1984498"/>
            <a:ext cx="2398820" cy="44830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Search filter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421590" y="3099626"/>
            <a:ext cx="1223158" cy="4392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/>
          <p:cNvSpPr/>
          <p:nvPr/>
        </p:nvSpPr>
        <p:spPr>
          <a:xfrm>
            <a:off x="9001496" y="3099626"/>
            <a:ext cx="3275611" cy="439222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View stock for this item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813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Wayne Ng\AppData\Local\Microsoft\Windows\INetCache\Content.MSO\F535FA2E.t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19238" cy="64180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/>
          <p:cNvGrpSpPr/>
          <p:nvPr/>
        </p:nvGrpSpPr>
        <p:grpSpPr>
          <a:xfrm>
            <a:off x="201613" y="203200"/>
            <a:ext cx="6931568" cy="723900"/>
            <a:chOff x="201613" y="203200"/>
            <a:chExt cx="6931568" cy="723900"/>
          </a:xfrm>
        </p:grpSpPr>
        <p:sp>
          <p:nvSpPr>
            <p:cNvPr id="6" name="Rectangle 5"/>
            <p:cNvSpPr/>
            <p:nvPr/>
          </p:nvSpPr>
          <p:spPr>
            <a:xfrm>
              <a:off x="201613" y="203200"/>
              <a:ext cx="1130300" cy="7239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8</a:t>
              </a:r>
              <a:endParaRPr lang="en-MY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31913" y="303540"/>
              <a:ext cx="580126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MY" sz="2800" b="1" u="sng" dirty="0" smtClean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Stock -&gt; View -&gt; View Item Stock</a:t>
              </a:r>
              <a:endParaRPr lang="en-MY" sz="2800" b="1" u="sng" dirty="0"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9619013" y="1235033"/>
            <a:ext cx="4251366" cy="37288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5890160" y="4503706"/>
            <a:ext cx="3574474" cy="460180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Stock quantity for each size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861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Wayne Ng\AppData\Local\Microsoft\Windows\INetCache\Content.MSO\22B4166C.t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4219238" cy="64180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/>
          <p:cNvGrpSpPr/>
          <p:nvPr/>
        </p:nvGrpSpPr>
        <p:grpSpPr>
          <a:xfrm>
            <a:off x="201613" y="203200"/>
            <a:ext cx="4251860" cy="723900"/>
            <a:chOff x="201613" y="203200"/>
            <a:chExt cx="4251860" cy="723900"/>
          </a:xfrm>
        </p:grpSpPr>
        <p:sp>
          <p:nvSpPr>
            <p:cNvPr id="6" name="Rectangle 5"/>
            <p:cNvSpPr/>
            <p:nvPr/>
          </p:nvSpPr>
          <p:spPr>
            <a:xfrm>
              <a:off x="201613" y="203200"/>
              <a:ext cx="1130300" cy="7239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200" dirty="0">
                  <a:latin typeface="Segoe UI" panose="020B0502040204020203" pitchFamily="34" charset="0"/>
                  <a:cs typeface="Segoe UI" panose="020B0502040204020203" pitchFamily="34" charset="0"/>
                </a:rPr>
                <a:t>9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31913" y="303540"/>
              <a:ext cx="312156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MY" sz="2800" b="1" u="sng" dirty="0" smtClean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Order -&gt; Manage</a:t>
              </a:r>
              <a:endParaRPr lang="en-MY" sz="2800" b="1" u="sng" dirty="0"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617485" y="1130300"/>
            <a:ext cx="11431024" cy="6153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6840182" y="1213834"/>
            <a:ext cx="2398820" cy="44830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Search filter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994078" y="3099626"/>
            <a:ext cx="1650670" cy="3560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/>
          <p:cNvSpPr/>
          <p:nvPr/>
        </p:nvSpPr>
        <p:spPr>
          <a:xfrm>
            <a:off x="8383980" y="3040416"/>
            <a:ext cx="3510622" cy="439222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 order for this item</a:t>
            </a:r>
            <a:endParaRPr lang="en-MY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042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334</TotalTime>
  <Words>309</Words>
  <Application>Microsoft Office PowerPoint</Application>
  <PresentationFormat>Custom</PresentationFormat>
  <Paragraphs>112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Wayne Ng</dc:creator>
  <cp:lastModifiedBy>Wayne Ng</cp:lastModifiedBy>
  <cp:revision>110</cp:revision>
  <dcterms:created xsi:type="dcterms:W3CDTF">2019-04-11T08:50:08Z</dcterms:created>
  <dcterms:modified xsi:type="dcterms:W3CDTF">2019-04-11T14:55:49Z</dcterms:modified>
</cp:coreProperties>
</file>